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3"/>
  </p:notesMasterIdLst>
  <p:sldIdLst>
    <p:sldId id="256" r:id="rId2"/>
    <p:sldId id="259" r:id="rId3"/>
    <p:sldId id="274" r:id="rId4"/>
    <p:sldId id="278" r:id="rId5"/>
    <p:sldId id="267" r:id="rId6"/>
    <p:sldId id="283" r:id="rId7"/>
    <p:sldId id="281" r:id="rId8"/>
    <p:sldId id="275" r:id="rId9"/>
    <p:sldId id="276" r:id="rId10"/>
    <p:sldId id="277" r:id="rId11"/>
    <p:sldId id="279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1/19/2016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1304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7532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6105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2751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3992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09611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683455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9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49725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7185" y="425699"/>
            <a:ext cx="9501366" cy="1646238"/>
          </a:xfrm>
        </p:spPr>
        <p:txBody>
          <a:bodyPr/>
          <a:lstStyle/>
          <a:p>
            <a:r>
              <a:rPr kumimoji="1" lang="ja-JP" altLang="en-US" sz="9600" b="1" i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行け！伊達マン</a:t>
            </a:r>
            <a:endParaRPr kumimoji="1" lang="en-US" altLang="en-US" sz="96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Picture 2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90" y="2260249"/>
            <a:ext cx="253955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  <a:ea typeface="Meiry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582" y="894517"/>
            <a:ext cx="3388364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400"/>
              <a:t>画面のゆる獣のアイコンを押すと</a:t>
            </a:r>
            <a:endParaRPr lang="en-US" altLang="en-US" sz="1400" dirty="0"/>
          </a:p>
        </p:txBody>
      </p:sp>
      <p:sp>
        <p:nvSpPr>
          <p:cNvPr id="7" name="Right Arrow 6"/>
          <p:cNvSpPr/>
          <p:nvPr/>
        </p:nvSpPr>
        <p:spPr>
          <a:xfrm>
            <a:off x="4163225" y="2069553"/>
            <a:ext cx="49352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4" y="4057107"/>
            <a:ext cx="3900487" cy="23755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8825" y="941446"/>
            <a:ext cx="3388364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紋章が浮かび上がる</a:t>
            </a:r>
            <a:endParaRPr lang="en-US" altLang="en-US" sz="1400" dirty="0">
              <a:latin typeface="メイリオ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612" y="3901801"/>
            <a:ext cx="3388364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紋章をなぞると・・・</a:t>
            </a:r>
            <a:endParaRPr lang="en-US" altLang="en-US" sz="1400" dirty="0">
              <a:latin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6707" y="3859219"/>
            <a:ext cx="3388364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必殺技発動！！</a:t>
            </a:r>
            <a:endParaRPr lang="en-US" altLang="en-US" sz="1400" dirty="0">
              <a:latin typeface="メイリオ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8" y="1096752"/>
            <a:ext cx="3900487" cy="23755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2211" y="213039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戦闘画面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63" y="1096752"/>
            <a:ext cx="3900487" cy="23755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84698" y="212605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08694" y="507114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19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5071143"/>
            <a:ext cx="1325562" cy="12234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98" y="4067215"/>
            <a:ext cx="3900487" cy="23755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27678" y="513244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08635" y="155575"/>
            <a:ext cx="2789895" cy="62404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658552" y="5004537"/>
            <a:ext cx="49352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84124" y="5004537"/>
            <a:ext cx="49352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22" y="553180"/>
            <a:ext cx="1320800" cy="1264259"/>
          </a:xfrm>
          <a:prstGeom prst="rect">
            <a:avLst/>
          </a:prstGeom>
        </p:spPr>
      </p:pic>
      <p:pic>
        <p:nvPicPr>
          <p:cNvPr id="3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17" y="1724493"/>
            <a:ext cx="1045232" cy="1765300"/>
          </a:xfrm>
          <a:prstGeom prst="rect">
            <a:avLst/>
          </a:prstGeom>
        </p:spPr>
      </p:pic>
      <p:pic>
        <p:nvPicPr>
          <p:cNvPr id="37" name="Picture 36" descr="必殺文字0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0000">
            <a:off x="11183896" y="3359428"/>
            <a:ext cx="837975" cy="1298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462066" y="94144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474741" y="3767953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10462066" y="236335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52270" y="5009838"/>
            <a:ext cx="3013043" cy="147732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>
                <a:latin typeface="Meiryo" charset="0"/>
                <a:ea typeface="Meiryo" charset="0"/>
              </a:rPr>
              <a:t>ゆるキャラによって紋章や必殺技が異なるので、</a:t>
            </a:r>
            <a:r>
              <a:rPr lang="en-US" altLang="ja-JP" dirty="0">
                <a:latin typeface="Meiryo" charset="0"/>
                <a:ea typeface="Meiryo" charset="0"/>
              </a:rPr>
              <a:t> </a:t>
            </a:r>
          </a:p>
          <a:p>
            <a:r>
              <a:rPr lang="ja-JP" altLang="en-US">
                <a:latin typeface="Meiryo" charset="0"/>
                <a:ea typeface="Meiryo" charset="0"/>
              </a:rPr>
              <a:t>様々な組み合わせを楽しむことができる。</a:t>
            </a:r>
            <a:endParaRPr lang="en-US" altLang="en-US" dirty="0">
              <a:latin typeface="Meiryo" charset="0"/>
              <a:ea typeface="Meiryo" charset="0"/>
            </a:endParaRPr>
          </a:p>
          <a:p>
            <a:endParaRPr lang="en-US" dirty="0"/>
          </a:p>
        </p:txBody>
      </p:sp>
      <p:pic>
        <p:nvPicPr>
          <p:cNvPr id="15" name="Picture 14" descr="hokki-ku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635" y="3359428"/>
            <a:ext cx="1259210" cy="1311275"/>
          </a:xfrm>
          <a:prstGeom prst="rect">
            <a:avLst/>
          </a:prstGeom>
        </p:spPr>
      </p:pic>
      <p:pic>
        <p:nvPicPr>
          <p:cNvPr id="17" name="Picture 16" descr="sacluck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689" y="1902679"/>
            <a:ext cx="973529" cy="1412875"/>
          </a:xfrm>
          <a:prstGeom prst="rect">
            <a:avLst/>
          </a:prstGeom>
        </p:spPr>
      </p:pic>
      <p:pic>
        <p:nvPicPr>
          <p:cNvPr id="18" name="Picture 17" descr="yoshid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113" y="561975"/>
            <a:ext cx="1013147" cy="1393825"/>
          </a:xfrm>
          <a:prstGeom prst="rect">
            <a:avLst/>
          </a:prstGeom>
        </p:spPr>
      </p:pic>
      <p:pic>
        <p:nvPicPr>
          <p:cNvPr id="43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4" y="2633645"/>
            <a:ext cx="1325562" cy="12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■今後の展開予想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/>
              </a:rPr>
              <a:t>・</a:t>
            </a:r>
            <a:r>
              <a:rPr kumimoji="1" lang="ja-JP" altLang="en-US" sz="2400" dirty="0">
                <a:latin typeface="メイリオ"/>
              </a:rPr>
              <a:t>現時点では宮城のみだが、それだけではなく福島や秋田といった、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他の東北地方の県のバージョンも作れば、宮城だけでなく東北全体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のことを知ってもらえると</a:t>
            </a:r>
            <a:r>
              <a:rPr kumimoji="1" lang="ja-JP" altLang="en-US" sz="2400" dirty="0" smtClean="0">
                <a:latin typeface="メイリオ"/>
              </a:rPr>
              <a:t>思う</a:t>
            </a:r>
            <a:r>
              <a:rPr lang="ja-JP" altLang="en-US" sz="2400" dirty="0">
                <a:latin typeface="メイリオ"/>
              </a:rPr>
              <a:t>。</a:t>
            </a:r>
            <a:endParaRPr kumimoji="1" lang="en-US" altLang="ja-JP" sz="2400" dirty="0" smtClean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327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■タイトル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800" dirty="0">
                <a:latin typeface="メイリオ"/>
              </a:rPr>
              <a:t>　・行け</a:t>
            </a:r>
            <a:r>
              <a:rPr kumimoji="1" lang="ja-JP" altLang="en-US" sz="2400" dirty="0">
                <a:latin typeface="メイリオ"/>
              </a:rPr>
              <a:t>！伊達マン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■基本内容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・ジャンル・・・爽快アクション</a:t>
            </a:r>
            <a:r>
              <a:rPr kumimoji="1" lang="en-US" altLang="ja-JP" sz="2400" dirty="0">
                <a:latin typeface="メイリオ"/>
              </a:rPr>
              <a:t>RPG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</a:t>
            </a:r>
            <a:r>
              <a:rPr kumimoji="1" lang="ja-JP" altLang="en-US" sz="2400" dirty="0">
                <a:latin typeface="Arial" charset="0"/>
                <a:ea typeface="Meiryo" charset="0"/>
              </a:rPr>
              <a:t>プラットフォーム・・・スマートフォン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・収益方法・・・広告収入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・ターゲット・・・スマホゲームが好きな１０代後半～２０代前半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</a:t>
            </a:r>
            <a:r>
              <a:rPr kumimoji="1" lang="ja-JP" altLang="en-US" sz="2400" dirty="0">
                <a:latin typeface="Meiryo"/>
              </a:rPr>
              <a:t>プレイ人数・・・１人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■コンセプト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・スマホの簡単操作で敵をなぎ倒す爽快アクションゲーム。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フリックやタッチといった非常にシンプルな操作で攻撃をし、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次々と迫りくる敵をなぎ倒していく。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・ステージは全て実際の宮城の町を</a:t>
            </a:r>
            <a:r>
              <a:rPr kumimoji="1" lang="ja-JP" altLang="en-US" sz="2400" dirty="0" smtClean="0">
                <a:latin typeface="メイリオ"/>
              </a:rPr>
              <a:t>使</a:t>
            </a:r>
            <a:r>
              <a:rPr lang="ja-JP" altLang="en-US" sz="2400" dirty="0">
                <a:latin typeface="メイリオ"/>
              </a:rPr>
              <a:t>い</a:t>
            </a:r>
            <a:r>
              <a:rPr kumimoji="1" lang="ja-JP" altLang="en-US" sz="2400" dirty="0" smtClean="0">
                <a:latin typeface="メイリオ"/>
              </a:rPr>
              <a:t>、</a:t>
            </a:r>
            <a:r>
              <a:rPr kumimoji="1" lang="ja-JP" altLang="en-US" sz="2400" dirty="0">
                <a:latin typeface="メイリオ"/>
              </a:rPr>
              <a:t>操作キャラや敵は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皆宮城とゆかりのあるキャラクターなので、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ゲームをしながら宮城の事を知ってもらうことができる。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35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■ゲーム概要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ある日突然、宮城の</a:t>
            </a: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キャラ達が狂暴化し、各地で暴れ始めた。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しかしそれは全て、世界征服を企む「</a:t>
            </a:r>
            <a:r>
              <a:rPr kumimoji="1" lang="en-US" altLang="ja-JP" sz="2400" b="1" dirty="0">
                <a:solidFill>
                  <a:srgbClr val="000000"/>
                </a:solidFill>
                <a:latin typeface="メイリオ"/>
              </a:rPr>
              <a:t>Dr.Drop」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の仕業だったのだ！！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人々は狂暴化した</a:t>
            </a: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キャラ達を「ゆる獣」と呼び、それらに対抗</a:t>
            </a: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するために正義のロボット「伊達マン」を開発。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キャラ達を元に戻し、</a:t>
            </a:r>
            <a:r>
              <a:rPr kumimoji="1" lang="en-US" altLang="en-US" sz="2400" b="1" dirty="0" err="1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の野望を打ち砕くため、</a:t>
            </a: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伊達マンの戦いの日々が始まるのだった</a:t>
            </a: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．．．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196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■企画意図</a:t>
            </a:r>
          </a:p>
          <a:p>
            <a:pPr marL="0" indent="0">
              <a:buNone/>
            </a:pP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Q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.</a:t>
            </a: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なぜゆる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キャラ？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A.</a:t>
            </a:r>
            <a:r>
              <a:rPr kumimoji="1" lang="ja-JP" altLang="en-US" sz="2400" b="1" dirty="0" err="1" smtClean="0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キャラのようなマスコット的なものがあった方が親しみを</a:t>
            </a: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lang="ja-JP" altLang="en-US" sz="2400" b="1" dirty="0">
                <a:solidFill>
                  <a:srgbClr val="000000"/>
                </a:solidFill>
                <a:latin typeface="メイリオ"/>
              </a:rPr>
              <a:t>　</a:t>
            </a:r>
            <a:r>
              <a:rPr lang="ja-JP" altLang="en-US" sz="2400" b="1" dirty="0" smtClean="0">
                <a:solidFill>
                  <a:srgbClr val="000000"/>
                </a:solidFill>
                <a:latin typeface="メイリオ"/>
              </a:rPr>
              <a:t>覚えやすいし、また、</a:t>
            </a:r>
            <a:r>
              <a:rPr lang="ja-JP" altLang="en-US" sz="2400" b="1" dirty="0" err="1" smtClean="0">
                <a:solidFill>
                  <a:srgbClr val="000000"/>
                </a:solidFill>
                <a:latin typeface="メイリオ"/>
              </a:rPr>
              <a:t>ゆる</a:t>
            </a:r>
            <a:r>
              <a:rPr lang="ja-JP" altLang="en-US" sz="2400" b="1" dirty="0" smtClean="0">
                <a:solidFill>
                  <a:srgbClr val="000000"/>
                </a:solidFill>
                <a:latin typeface="メイリオ"/>
              </a:rPr>
              <a:t>キャラを通してその地域のことをより</a:t>
            </a:r>
            <a:endParaRPr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　</a:t>
            </a: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深く知ってもらえると考えたから。</a:t>
            </a: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008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キャラクター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773923"/>
            <a:ext cx="1161927" cy="1960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644" y="1033664"/>
            <a:ext cx="8752281" cy="157003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 dirty="0"/>
              <a:t>伊達マン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dirty="0">
                <a:latin typeface="メイリオ"/>
              </a:rPr>
              <a:t>   Dr.Dropの野望を阻止するために開発された正義のロボット。</a:t>
            </a:r>
          </a:p>
          <a:p>
            <a:r>
              <a:rPr lang="ja-JP" altLang="en-US" sz="2400" dirty="0">
                <a:latin typeface="メイリオ"/>
              </a:rPr>
              <a:t>   </a:t>
            </a:r>
            <a:r>
              <a:rPr lang="ja-JP" altLang="en-US" sz="2400" dirty="0" err="1">
                <a:latin typeface="メイリオ"/>
              </a:rPr>
              <a:t>ゆる</a:t>
            </a:r>
            <a:r>
              <a:rPr lang="ja-JP" altLang="en-US" sz="2400" dirty="0">
                <a:latin typeface="メイリオ"/>
              </a:rPr>
              <a:t>獣を元のゆるキャラに戻せる、特殊な力がある。</a:t>
            </a:r>
            <a:endParaRPr lang="en-US" altLang="en-US" sz="2400" dirty="0">
              <a:latin typeface="メイリオ"/>
            </a:endParaRPr>
          </a:p>
        </p:txBody>
      </p:sp>
      <p:pic>
        <p:nvPicPr>
          <p:cNvPr id="4" name="Picture 3" descr="Dr.D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2" y="2680725"/>
            <a:ext cx="1227137" cy="168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644" y="2724196"/>
            <a:ext cx="7621419" cy="15700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・Dr.Drop</a:t>
            </a:r>
          </a:p>
          <a:p>
            <a:endParaRPr lang="en-US" sz="2400" b="1" dirty="0"/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 err="1"/>
              <a:t>ゆる</a:t>
            </a:r>
            <a:r>
              <a:rPr lang="ja-JP" altLang="en-US" sz="2400" dirty="0"/>
              <a:t>キャラ達を狂暴化させた張本人</a:t>
            </a:r>
            <a:r>
              <a:rPr lang="ja-JP" altLang="en-US" sz="2400" dirty="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>
                <a:latin typeface="Trebuchet MS"/>
              </a:rPr>
              <a:t>ゆる獣を使って世界を征服することを企んでいる。</a:t>
            </a:r>
            <a:endParaRPr lang="en-US" sz="2400" dirty="0">
              <a:latin typeface="Trebuchet MS"/>
            </a:endParaRPr>
          </a:p>
        </p:txBody>
      </p:sp>
      <p:pic>
        <p:nvPicPr>
          <p:cNvPr id="8" name="Picture 7" descr="ゆる獣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3" y="4725672"/>
            <a:ext cx="1122982" cy="1109662"/>
          </a:xfrm>
          <a:prstGeom prst="rect">
            <a:avLst/>
          </a:prstGeom>
        </p:spPr>
      </p:pic>
      <p:pic>
        <p:nvPicPr>
          <p:cNvPr id="10" name="Picture 9" descr="ゆる獣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36" y="4673520"/>
            <a:ext cx="1027226" cy="1217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6713" y="4725672"/>
            <a:ext cx="7951443" cy="17541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ゆる獣</a:t>
            </a:r>
            <a:endParaRPr lang="en-US" altLang="ja-JP" sz="2400" b="1" dirty="0"/>
          </a:p>
          <a:p>
            <a:endParaRPr lang="en-US" altLang="en-US" dirty="0"/>
          </a:p>
          <a:p>
            <a:r>
              <a:rPr lang="ja-JP" altLang="en-US" sz="2400">
                <a:latin typeface="メイリオ"/>
              </a:rPr>
              <a:t>　狂暴化してしまったゆるキャラ達。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>
                <a:latin typeface="メイリオ"/>
              </a:rPr>
              <a:t>　見境なく暴れて、街をメチャクチャにしている。</a:t>
            </a:r>
            <a:endParaRPr lang="en-US" altLang="en-US" sz="2400" dirty="0">
              <a:latin typeface="メイリオ"/>
            </a:endParaRPr>
          </a:p>
          <a:p>
            <a:endParaRPr lang="en-US" altLang="en-US" dirty="0">
              <a:latin typeface="メイリオ"/>
            </a:endParaRPr>
          </a:p>
        </p:txBody>
      </p:sp>
      <p:pic>
        <p:nvPicPr>
          <p:cNvPr id="14" name="Picture 13" descr="ゆる獣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1" y="5514272"/>
            <a:ext cx="1031174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 dirty="0" smtClean="0">
                <a:solidFill>
                  <a:srgbClr val="0F6FC6"/>
                </a:solidFill>
                <a:latin typeface="メイリオ"/>
              </a:rPr>
              <a:t>セールスポイント①</a:t>
            </a: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err="1">
                <a:latin typeface="メイリオ"/>
              </a:rPr>
              <a:t>ゆる</a:t>
            </a:r>
            <a:r>
              <a:rPr kumimoji="1" lang="ja-JP" altLang="en-US" sz="2400" b="1" dirty="0">
                <a:latin typeface="メイリオ"/>
              </a:rPr>
              <a:t>キャラ達と一緒に冒険できる！！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885825" y="1436688"/>
            <a:ext cx="8229600" cy="3375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" name="Picture 14" descr="hokki-k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458254"/>
            <a:ext cx="1525587" cy="1673225"/>
          </a:xfrm>
          <a:prstGeom prst="rect">
            <a:avLst/>
          </a:prstGeom>
        </p:spPr>
      </p:pic>
      <p:pic>
        <p:nvPicPr>
          <p:cNvPr id="6" name="Picture 16" descr="sacluck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25" y="1475992"/>
            <a:ext cx="1258888" cy="1660525"/>
          </a:xfrm>
          <a:prstGeom prst="rect">
            <a:avLst/>
          </a:prstGeom>
        </p:spPr>
      </p:pic>
      <p:pic>
        <p:nvPicPr>
          <p:cNvPr id="7" name="Picture 17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13" y="1576388"/>
            <a:ext cx="1147762" cy="1679575"/>
          </a:xfrm>
          <a:prstGeom prst="rect">
            <a:avLst/>
          </a:prstGeom>
        </p:spPr>
      </p:pic>
      <p:pic>
        <p:nvPicPr>
          <p:cNvPr id="3" name="図 2" descr="nezir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267" y="1614488"/>
            <a:ext cx="1762125" cy="1600200"/>
          </a:xfrm>
          <a:prstGeom prst="rect">
            <a:avLst/>
          </a:prstGeom>
        </p:spPr>
      </p:pic>
      <p:pic>
        <p:nvPicPr>
          <p:cNvPr id="8" name="図 7" descr="dokki-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318" y="1679186"/>
            <a:ext cx="1428750" cy="1466850"/>
          </a:xfrm>
          <a:prstGeom prst="rect">
            <a:avLst/>
          </a:prstGeom>
        </p:spPr>
      </p:pic>
      <p:pic>
        <p:nvPicPr>
          <p:cNvPr id="9" name="図 8" descr="ガスクジラ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28" y="3039284"/>
            <a:ext cx="1104901" cy="1695450"/>
          </a:xfrm>
          <a:prstGeom prst="rect">
            <a:avLst/>
          </a:prstGeom>
        </p:spPr>
      </p:pic>
      <p:pic>
        <p:nvPicPr>
          <p:cNvPr id="11" name="図 10" descr="pun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1725" y="3172275"/>
            <a:ext cx="1390651" cy="1581150"/>
          </a:xfrm>
          <a:prstGeom prst="rect">
            <a:avLst/>
          </a:prstGeom>
        </p:spPr>
      </p:pic>
      <p:pic>
        <p:nvPicPr>
          <p:cNvPr id="12" name="図 11" descr="mu-gu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474" y="3183538"/>
            <a:ext cx="1371599" cy="1581150"/>
          </a:xfrm>
          <a:prstGeom prst="rect">
            <a:avLst/>
          </a:prstGeom>
        </p:spPr>
      </p:pic>
      <p:pic>
        <p:nvPicPr>
          <p:cNvPr id="15" name="図 14" descr="norirob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4318" y="3267884"/>
            <a:ext cx="1352549" cy="14668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65215" y="4900613"/>
            <a:ext cx="10382250" cy="40011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2000">
                <a:latin typeface="メイリオ"/>
              </a:rPr>
              <a:t>ゆるキャラは仲間にすることができ、戦う時一緒に連れていくことができる。</a:t>
            </a:r>
            <a:endParaRPr lang="ja-JP" altLang="en-US" sz="2000" dirty="0">
              <a:latin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2975" y="5475288"/>
            <a:ext cx="8877299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 b="1" dirty="0">
                <a:latin typeface="メイリオ"/>
              </a:rPr>
              <a:t>宮城の</a:t>
            </a:r>
            <a:r>
              <a:rPr lang="ja-JP" altLang="en-US" sz="2400" b="1" dirty="0" err="1">
                <a:latin typeface="メイリオ"/>
              </a:rPr>
              <a:t>ゆる</a:t>
            </a:r>
            <a:r>
              <a:rPr lang="ja-JP" altLang="en-US" sz="2400" b="1" dirty="0">
                <a:latin typeface="メイリオ"/>
              </a:rPr>
              <a:t>キャラは公式のものだけでも７９種類！！</a:t>
            </a:r>
          </a:p>
          <a:p>
            <a:r>
              <a:rPr lang="ja-JP" altLang="en-US" sz="2400" b="1" dirty="0">
                <a:latin typeface="メイリオ"/>
              </a:rPr>
              <a:t>もしかしたらあなたの町の</a:t>
            </a:r>
            <a:r>
              <a:rPr lang="ja-JP" altLang="en-US" sz="2400" b="1" dirty="0" err="1">
                <a:latin typeface="メイリオ"/>
              </a:rPr>
              <a:t>ゆる</a:t>
            </a:r>
            <a:r>
              <a:rPr lang="ja-JP" altLang="en-US" sz="2400" b="1" dirty="0">
                <a:latin typeface="メイリオ"/>
              </a:rPr>
              <a:t>キャラにも会えるかも．．．？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38" y="3303588"/>
            <a:ext cx="1227382" cy="14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75264" y="1393868"/>
            <a:ext cx="4238681" cy="2584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5211" y="1393868"/>
            <a:ext cx="4238681" cy="25844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 smtClean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 smtClean="0">
                <a:solidFill>
                  <a:srgbClr val="0F6FC6"/>
                </a:solidFill>
                <a:latin typeface="メイリオ"/>
                <a:ea typeface="Meiryo" charset="0"/>
              </a:rPr>
              <a:t>セールスポイント②</a:t>
            </a:r>
            <a:endParaRPr kumimoji="1" lang="en-US" altLang="ja-JP" sz="2800" b="1" dirty="0" smtClean="0">
              <a:solidFill>
                <a:srgbClr val="0F6FC6"/>
              </a:solidFill>
              <a:latin typeface="メイリオ"/>
              <a:ea typeface="Meiryo" charset="0"/>
            </a:endParaRPr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メイリオ"/>
                <a:ea typeface="Meiryo" charset="0"/>
              </a:rPr>
              <a:t>・簡単操作で爽快アクション！！</a:t>
            </a:r>
            <a:endParaRPr lang="en-US" altLang="ja-JP" sz="2400" b="1" dirty="0" smtClean="0">
              <a:solidFill>
                <a:schemeClr val="tx1"/>
              </a:solidFill>
              <a:latin typeface="メイリオ"/>
              <a:ea typeface="Meiry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641" y="3978362"/>
            <a:ext cx="365982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 b="1" dirty="0" smtClean="0"/>
              <a:t>フリックで敵を斬る！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364695" y="3978362"/>
            <a:ext cx="39216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メイリオ"/>
              </a:rPr>
              <a:t>必殺</a:t>
            </a:r>
            <a:r>
              <a:rPr lang="ja-JP" altLang="en-US" sz="2400" b="1" dirty="0" smtClean="0">
                <a:latin typeface="メイリオ"/>
              </a:rPr>
              <a:t>技で敵を蹴散らせ！</a:t>
            </a:r>
            <a:endParaRPr lang="en-US" sz="2400" b="1" dirty="0">
              <a:latin typeface="メイリオ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951" y="242364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敵を斬っている画面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23004" y="236312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>
                <a:latin typeface="メイリオ"/>
              </a:rPr>
              <a:t>必殺技発動画面</a:t>
            </a:r>
            <a:endParaRPr 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13736" y="5316948"/>
            <a:ext cx="7820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 err="1" smtClean="0"/>
              <a:t>Dr.Drop</a:t>
            </a:r>
            <a:r>
              <a:rPr kumimoji="1" lang="ja-JP" altLang="en-US" sz="4400" b="1" dirty="0" smtClean="0"/>
              <a:t>の野望を打ち砕け！！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383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ゲームの流れ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999" y="988738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397625" y="980573"/>
            <a:ext cx="4011613" cy="2502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6-01-14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901700"/>
            <a:ext cx="4017963" cy="18764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1999" y="4264324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7625" y="4255333"/>
            <a:ext cx="4046537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-5400000">
            <a:off x="2056954" y="3643409"/>
            <a:ext cx="596027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8157258" y="3582565"/>
            <a:ext cx="484188" cy="6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83938" y="19931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4883938" y="52769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1788" y="989013"/>
            <a:ext cx="4048019" cy="1808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ブリーフィング画面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6375" y="2779713"/>
            <a:ext cx="4359275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・ブリーフィング</a:t>
            </a:r>
            <a:r>
              <a:rPr lang="en-US" altLang="ja-JP" sz="1400" dirty="0">
                <a:latin typeface="メイリオ"/>
                <a:ea typeface="メイリオ"/>
              </a:rPr>
              <a:t>​</a:t>
            </a: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装備する武器や連れていくゆるキャラを選択。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05140" y="4264025"/>
            <a:ext cx="4040610" cy="17478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5662" y="4267407"/>
            <a:ext cx="2743200" cy="3077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400" b="1" dirty="0">
                <a:latin typeface="Meiryo"/>
              </a:rPr>
              <a:t>・</a:t>
            </a:r>
            <a:r>
              <a:rPr lang="ja-JP" altLang="en-US" sz="1400" b="1" dirty="0">
                <a:latin typeface="Meiryo"/>
              </a:rPr>
              <a:t>戦闘終了後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1816298" y="4749674"/>
            <a:ext cx="1081542" cy="4841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EEFF"/>
              </a:solidFill>
            </a:endParaRPr>
          </a:p>
        </p:txBody>
      </p:sp>
      <p:pic>
        <p:nvPicPr>
          <p:cNvPr id="42" name="Picture 41" descr="ゆる獣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7" y="4602542"/>
            <a:ext cx="768623" cy="8620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62" y="5460814"/>
            <a:ext cx="4068908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dirty="0">
                <a:latin typeface="メイリオ"/>
              </a:rPr>
              <a:t> </a:t>
            </a:r>
            <a:r>
              <a:rPr lang="ja-JP" altLang="en-US" sz="1400">
                <a:latin typeface="メイリオ"/>
              </a:rPr>
              <a:t>  </a:t>
            </a:r>
            <a:r>
              <a:rPr lang="ja-JP" altLang="en-US" sz="1400"/>
              <a:t>倒したゆる獣は元のゆるキャラに戻り</a:t>
            </a:r>
            <a:r>
              <a:rPr lang="en-US" sz="1400" dirty="0"/>
              <a:t>、</a:t>
            </a:r>
          </a:p>
          <a:p>
            <a:r>
              <a:rPr lang="ja-JP" altLang="en-US" sz="1400" dirty="0">
                <a:latin typeface="メイリオ"/>
              </a:rPr>
              <a:t>   </a:t>
            </a:r>
            <a:r>
              <a:rPr lang="ja-JP" altLang="en-US" sz="1400"/>
              <a:t>自分たちの仲間になる</a:t>
            </a:r>
            <a:r>
              <a:rPr lang="en-US" sz="1400" dirty="0"/>
              <a:t>。</a:t>
            </a:r>
          </a:p>
          <a:p>
            <a:endParaRPr lang="en-US" sz="1400" dirty="0"/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 charset="0"/>
                <a:ea typeface="Meiryo" charset="0"/>
              </a:rPr>
              <a:t>仲間にしたゆるキャラは、２体まで連れて</a:t>
            </a:r>
            <a:r>
              <a:rPr lang="en-US" altLang="ja-JP" sz="1400" dirty="0">
                <a:latin typeface="Trebuchet MS"/>
                <a:ea typeface="Meiryo" charset="0"/>
              </a:rPr>
              <a:t> </a:t>
            </a:r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/>
                <a:ea typeface="Meiryo" charset="0"/>
              </a:rPr>
              <a:t>いくことができる。</a:t>
            </a:r>
            <a:endParaRPr lang="en-US" sz="1400" dirty="0">
              <a:latin typeface="メイリオ"/>
              <a:ea typeface="Meiryo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ja-JP" altLang="en-US" sz="1400" dirty="0"/>
          </a:p>
        </p:txBody>
      </p:sp>
      <p:pic>
        <p:nvPicPr>
          <p:cNvPr id="22" name="Picture 21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05" y="4585158"/>
            <a:ext cx="778816" cy="9001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84095" y="2796952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・ステージ選択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どのステージに行くかをここで選択。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84095" y="6058335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・戦闘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街で暴れまわってるゆる獣と戦う。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実際のプレイ画面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" y="1691333"/>
            <a:ext cx="6069181" cy="3663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7767" y="334248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7985" y="204826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11" y="3346571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4336" y="3272497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1007" y="457744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9457" y="4667364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④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1948" y="1066425"/>
            <a:ext cx="7583488" cy="17081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latin typeface="Meiryo"/>
              </a:rPr>
              <a:t>①</a:t>
            </a:r>
            <a:r>
              <a:rPr lang="ja-JP" altLang="en-US" dirty="0"/>
              <a:t>伊達マンの</a:t>
            </a:r>
            <a:r>
              <a:rPr lang="en-US" dirty="0"/>
              <a:t>HP。０</a:t>
            </a:r>
            <a:r>
              <a:rPr lang="ja-JP" altLang="en-US" dirty="0"/>
              <a:t>になるとゲームオーバー</a:t>
            </a:r>
            <a:endParaRPr lang="en-US" altLang="ja-JP" dirty="0"/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 dirty="0">
                <a:latin typeface="メイリオ"/>
              </a:rPr>
              <a:t>②方向変換ボタン。これを押して向きを変える。</a:t>
            </a:r>
          </a:p>
          <a:p>
            <a:r>
              <a:rPr lang="en-US" altLang="ja-JP" sz="1100" dirty="0">
                <a:latin typeface="メイリオ"/>
              </a:rPr>
              <a:t>　</a:t>
            </a:r>
          </a:p>
          <a:p>
            <a:r>
              <a:rPr lang="ja-JP" altLang="en-US" dirty="0">
                <a:latin typeface="メイリオ"/>
              </a:rPr>
              <a:t>③連れてきた</a:t>
            </a:r>
            <a:r>
              <a:rPr lang="ja-JP" altLang="en-US" dirty="0" err="1">
                <a:latin typeface="メイリオ"/>
              </a:rPr>
              <a:t>ゆる</a:t>
            </a:r>
            <a:r>
              <a:rPr lang="ja-JP" altLang="en-US" dirty="0">
                <a:latin typeface="メイリオ"/>
              </a:rPr>
              <a:t>キャラ。</a:t>
            </a:r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 dirty="0">
                <a:latin typeface="メイリオ"/>
              </a:rPr>
              <a:t>④伊達マンの腕と刀。</a:t>
            </a:r>
            <a:endParaRPr lang="en-US" alt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3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1269</TotalTime>
  <Words>452</Words>
  <Application>Microsoft Office PowerPoint</Application>
  <PresentationFormat>ワイド画面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Arial Unicode MS</vt:lpstr>
      <vt:lpstr>メイリオ</vt:lpstr>
      <vt:lpstr>メイリオ</vt:lpstr>
      <vt:lpstr>Arial</vt:lpstr>
      <vt:lpstr>Calibri</vt:lpstr>
      <vt:lpstr>Trebuchet MS</vt:lpstr>
      <vt:lpstr>Wingdings 3</vt:lpstr>
      <vt:lpstr>ファセット</vt:lpstr>
      <vt:lpstr>行け！伊達マン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'Gカサイ　トモキ'</cp:lastModifiedBy>
  <cp:revision>79</cp:revision>
  <dcterms:created xsi:type="dcterms:W3CDTF">2015-09-24T13:05:20Z</dcterms:created>
  <dcterms:modified xsi:type="dcterms:W3CDTF">2016-01-19T07:02:40Z</dcterms:modified>
</cp:coreProperties>
</file>